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9"/>
  </p:notesMasterIdLst>
  <p:sldIdLst>
    <p:sldId id="259" r:id="rId2"/>
    <p:sldId id="500" r:id="rId3"/>
    <p:sldId id="434" r:id="rId4"/>
    <p:sldId id="442" r:id="rId5"/>
    <p:sldId id="448" r:id="rId6"/>
    <p:sldId id="428" r:id="rId7"/>
    <p:sldId id="437" r:id="rId8"/>
    <p:sldId id="445" r:id="rId9"/>
    <p:sldId id="444" r:id="rId10"/>
    <p:sldId id="438" r:id="rId11"/>
    <p:sldId id="439" r:id="rId12"/>
    <p:sldId id="410" r:id="rId13"/>
    <p:sldId id="411" r:id="rId14"/>
    <p:sldId id="412" r:id="rId15"/>
    <p:sldId id="413" r:id="rId16"/>
    <p:sldId id="435" r:id="rId17"/>
    <p:sldId id="266" r:id="rId18"/>
    <p:sldId id="462" r:id="rId19"/>
    <p:sldId id="450" r:id="rId20"/>
    <p:sldId id="451" r:id="rId21"/>
    <p:sldId id="452" r:id="rId22"/>
    <p:sldId id="461" r:id="rId23"/>
    <p:sldId id="453" r:id="rId24"/>
    <p:sldId id="454" r:id="rId25"/>
    <p:sldId id="455" r:id="rId26"/>
    <p:sldId id="449" r:id="rId27"/>
    <p:sldId id="456" r:id="rId28"/>
    <p:sldId id="457" r:id="rId29"/>
    <p:sldId id="463" r:id="rId30"/>
    <p:sldId id="501" r:id="rId31"/>
    <p:sldId id="344" r:id="rId32"/>
    <p:sldId id="346" r:id="rId33"/>
    <p:sldId id="348" r:id="rId34"/>
    <p:sldId id="502" r:id="rId35"/>
    <p:sldId id="345" r:id="rId36"/>
    <p:sldId id="347" r:id="rId37"/>
    <p:sldId id="351" r:id="rId38"/>
    <p:sldId id="503" r:id="rId39"/>
    <p:sldId id="352" r:id="rId40"/>
    <p:sldId id="354" r:id="rId41"/>
    <p:sldId id="355" r:id="rId42"/>
    <p:sldId id="357" r:id="rId43"/>
    <p:sldId id="358" r:id="rId44"/>
    <p:sldId id="504" r:id="rId45"/>
    <p:sldId id="360" r:id="rId46"/>
    <p:sldId id="362" r:id="rId47"/>
    <p:sldId id="365" r:id="rId48"/>
    <p:sldId id="369" r:id="rId49"/>
    <p:sldId id="370" r:id="rId50"/>
    <p:sldId id="371" r:id="rId51"/>
    <p:sldId id="505" r:id="rId52"/>
    <p:sldId id="375" r:id="rId53"/>
    <p:sldId id="376" r:id="rId54"/>
    <p:sldId id="374" r:id="rId55"/>
    <p:sldId id="377" r:id="rId56"/>
    <p:sldId id="378" r:id="rId57"/>
    <p:sldId id="373" r:id="rId58"/>
    <p:sldId id="506" r:id="rId59"/>
    <p:sldId id="326" r:id="rId60"/>
    <p:sldId id="464" r:id="rId61"/>
    <p:sldId id="327" r:id="rId62"/>
    <p:sldId id="372" r:id="rId63"/>
    <p:sldId id="458" r:id="rId64"/>
    <p:sldId id="465" r:id="rId65"/>
    <p:sldId id="507" r:id="rId66"/>
    <p:sldId id="379" r:id="rId67"/>
    <p:sldId id="380" r:id="rId68"/>
    <p:sldId id="302" r:id="rId69"/>
    <p:sldId id="508" r:id="rId70"/>
    <p:sldId id="382" r:id="rId71"/>
    <p:sldId id="383" r:id="rId72"/>
    <p:sldId id="385" r:id="rId73"/>
    <p:sldId id="467" r:id="rId74"/>
    <p:sldId id="509" r:id="rId75"/>
    <p:sldId id="387" r:id="rId76"/>
    <p:sldId id="388" r:id="rId77"/>
    <p:sldId id="390" r:id="rId78"/>
    <p:sldId id="391" r:id="rId79"/>
    <p:sldId id="468" r:id="rId80"/>
    <p:sldId id="469" r:id="rId81"/>
    <p:sldId id="392" r:id="rId82"/>
    <p:sldId id="393" r:id="rId83"/>
    <p:sldId id="510" r:id="rId84"/>
    <p:sldId id="394" r:id="rId85"/>
    <p:sldId id="395" r:id="rId86"/>
    <p:sldId id="386" r:id="rId87"/>
    <p:sldId id="511" r:id="rId88"/>
    <p:sldId id="397" r:id="rId89"/>
    <p:sldId id="398" r:id="rId90"/>
    <p:sldId id="396" r:id="rId91"/>
    <p:sldId id="512" r:id="rId92"/>
    <p:sldId id="400" r:id="rId93"/>
    <p:sldId id="401" r:id="rId94"/>
    <p:sldId id="399" r:id="rId95"/>
    <p:sldId id="513" r:id="rId96"/>
    <p:sldId id="403" r:id="rId97"/>
    <p:sldId id="404" r:id="rId98"/>
    <p:sldId id="402" r:id="rId99"/>
    <p:sldId id="459" r:id="rId100"/>
    <p:sldId id="515" r:id="rId101"/>
    <p:sldId id="514" r:id="rId102"/>
    <p:sldId id="306" r:id="rId103"/>
    <p:sldId id="470" r:id="rId104"/>
    <p:sldId id="516" r:id="rId105"/>
    <p:sldId id="317" r:id="rId106"/>
    <p:sldId id="471" r:id="rId107"/>
    <p:sldId id="319" r:id="rId108"/>
    <p:sldId id="472" r:id="rId109"/>
    <p:sldId id="320" r:id="rId110"/>
    <p:sldId id="517" r:id="rId111"/>
    <p:sldId id="316" r:id="rId112"/>
    <p:sldId id="473" r:id="rId113"/>
    <p:sldId id="518" r:id="rId114"/>
    <p:sldId id="313" r:id="rId115"/>
    <p:sldId id="474" r:id="rId116"/>
    <p:sldId id="315" r:id="rId117"/>
    <p:sldId id="475" r:id="rId118"/>
    <p:sldId id="321" r:id="rId119"/>
    <p:sldId id="519" r:id="rId120"/>
    <p:sldId id="322" r:id="rId121"/>
    <p:sldId id="476" r:id="rId122"/>
    <p:sldId id="324" r:id="rId123"/>
    <p:sldId id="520" r:id="rId124"/>
    <p:sldId id="328" r:id="rId125"/>
    <p:sldId id="477" r:id="rId126"/>
    <p:sldId id="329" r:id="rId127"/>
    <p:sldId id="478" r:id="rId128"/>
    <p:sldId id="479" r:id="rId129"/>
    <p:sldId id="480" r:id="rId130"/>
    <p:sldId id="481" r:id="rId131"/>
    <p:sldId id="330" r:id="rId132"/>
    <p:sldId id="460" r:id="rId133"/>
    <p:sldId id="409" r:id="rId134"/>
    <p:sldId id="485" r:id="rId135"/>
    <p:sldId id="486" r:id="rId136"/>
    <p:sldId id="484" r:id="rId137"/>
    <p:sldId id="488" r:id="rId138"/>
    <p:sldId id="487" r:id="rId139"/>
    <p:sldId id="521" r:id="rId140"/>
    <p:sldId id="489" r:id="rId141"/>
    <p:sldId id="483" r:id="rId142"/>
    <p:sldId id="332" r:id="rId143"/>
    <p:sldId id="490" r:id="rId144"/>
    <p:sldId id="333" r:id="rId145"/>
    <p:sldId id="491" r:id="rId146"/>
    <p:sldId id="334" r:id="rId147"/>
    <p:sldId id="335" r:id="rId148"/>
    <p:sldId id="492" r:id="rId149"/>
    <p:sldId id="338" r:id="rId150"/>
    <p:sldId id="522" r:id="rId151"/>
    <p:sldId id="341" r:id="rId152"/>
    <p:sldId id="493" r:id="rId153"/>
    <p:sldId id="342" r:id="rId154"/>
    <p:sldId id="494" r:id="rId155"/>
    <p:sldId id="343" r:id="rId156"/>
    <p:sldId id="340" r:id="rId157"/>
    <p:sldId id="523" r:id="rId158"/>
    <p:sldId id="336" r:id="rId159"/>
    <p:sldId id="495" r:id="rId160"/>
    <p:sldId id="337" r:id="rId161"/>
    <p:sldId id="339" r:id="rId162"/>
    <p:sldId id="496" r:id="rId163"/>
    <p:sldId id="497" r:id="rId164"/>
    <p:sldId id="446" r:id="rId165"/>
    <p:sldId id="447" r:id="rId166"/>
    <p:sldId id="482" r:id="rId167"/>
    <p:sldId id="421" r:id="rId168"/>
    <p:sldId id="422" r:id="rId169"/>
    <p:sldId id="423" r:id="rId170"/>
    <p:sldId id="424" r:id="rId171"/>
    <p:sldId id="425" r:id="rId172"/>
    <p:sldId id="498" r:id="rId173"/>
    <p:sldId id="417" r:id="rId174"/>
    <p:sldId id="418" r:id="rId175"/>
    <p:sldId id="419" r:id="rId176"/>
    <p:sldId id="499" r:id="rId177"/>
    <p:sldId id="433" r:id="rId1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F40B-7A7A-513A-43BF-92EDC5B0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D993A-8A81-E8E9-D0C5-7C10A95A9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4D0FD-6F69-DB9A-A6D2-A91E9B1E4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FD99-F52B-F218-7F6D-2EE4E1B0C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0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9BAE9-7D35-30BB-B114-736B53D5E0BB}"/>
              </a:ext>
            </a:extLst>
          </p:cNvPr>
          <p:cNvSpPr txBox="1"/>
          <p:nvPr/>
        </p:nvSpPr>
        <p:spPr>
          <a:xfrm>
            <a:off x="5761005" y="6081063"/>
            <a:ext cx="5953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537B6-0D28-A83B-A9D3-1ABF2ED68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557" y="1455599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18860-820D-4A97-2C23-5E3C7D7CB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268" y="1455598"/>
            <a:ext cx="3970044" cy="44064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CD35B-1713-A233-EA10-0721625E52DB}"/>
              </a:ext>
            </a:extLst>
          </p:cNvPr>
          <p:cNvSpPr txBox="1"/>
          <p:nvPr/>
        </p:nvSpPr>
        <p:spPr>
          <a:xfrm>
            <a:off x="1273450" y="2378601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config.json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488040" y="2378601"/>
            <a:ext cx="3215919" cy="43513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3041883" y="2378601"/>
            <a:ext cx="1446157" cy="0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>
            <a:off x="3041883" y="2747933"/>
            <a:ext cx="1446157" cy="3982006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430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F4B57-2098-C08D-3D99-15C98442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F5592DA-2873-50C3-C387-0CD2ECA47281}"/>
              </a:ext>
            </a:extLst>
          </p:cNvPr>
          <p:cNvSpPr/>
          <p:nvPr/>
        </p:nvSpPr>
        <p:spPr>
          <a:xfrm rot="10800000">
            <a:off x="447331" y="369711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27031-6559-81E5-AB92-22690894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1555E-06EE-410B-5951-43F1C39F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66D244E1-EC9B-8C01-F2AC-6F0A867E1A6D}"/>
              </a:ext>
            </a:extLst>
          </p:cNvPr>
          <p:cNvSpPr/>
          <p:nvPr/>
        </p:nvSpPr>
        <p:spPr>
          <a:xfrm rot="10800000">
            <a:off x="138690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F1BC9-4DB7-D329-36EA-A8AB1D86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68047-1F9D-404B-B63D-EB3F9F28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48CC2-50FA-B82B-EF33-97B24CE7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BE8F177-2228-6076-14E9-B4A5552C1715}"/>
              </a:ext>
            </a:extLst>
          </p:cNvPr>
          <p:cNvSpPr/>
          <p:nvPr/>
        </p:nvSpPr>
        <p:spPr>
          <a:xfrm>
            <a:off x="3307222" y="321301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54EE8-B909-1C79-C956-253FFDFF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47956-ED6C-8983-6C21-9DCE08A0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EDC6563-BB93-FC42-9425-83BA09D755D5}"/>
              </a:ext>
            </a:extLst>
          </p:cNvPr>
          <p:cNvSpPr/>
          <p:nvPr/>
        </p:nvSpPr>
        <p:spPr>
          <a:xfrm>
            <a:off x="3565543" y="381709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E5C33-DE37-6F7E-FDE4-14D752B2F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62E30-B802-0C6B-8AA2-6204EBD9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263" y="3144854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9E40D-601F-69D7-1CBC-E9807641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4D2FA96-E474-E6D0-F52C-37257D1151B8}"/>
              </a:ext>
            </a:extLst>
          </p:cNvPr>
          <p:cNvSpPr/>
          <p:nvPr/>
        </p:nvSpPr>
        <p:spPr>
          <a:xfrm rot="10800000">
            <a:off x="110039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E8AE-CD37-C660-1855-0A692CA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7E40F-A20E-5E8B-B2A7-3BB79EA0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A7AD3-7EE3-797D-B133-69FA5077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7C494ED-4986-8E0D-4ED4-2131123AFFDF}"/>
              </a:ext>
            </a:extLst>
          </p:cNvPr>
          <p:cNvSpPr/>
          <p:nvPr/>
        </p:nvSpPr>
        <p:spPr>
          <a:xfrm rot="10800000">
            <a:off x="110039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39F35-FA8F-3FB1-D8B4-E2B45244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FB444-6C6F-60AC-4645-5693F59C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10C57-E2E0-56E3-6CD5-AE6501DF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C988A-8C4C-EBC5-601F-8FC24C44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Explain this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84FB1-9CF8-3344-1B5C-F77659BD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092E2-A936-DA93-4F38-CBD9DFF7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533EA-1A6C-604E-D688-F1B6F002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5C2583B-5E85-04E0-6821-31318189CE11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425D1-9C0C-BB4B-2C89-3C88007FACB0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1446E-DD7F-4C04-2845-1BE68BF7CD0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B0849F-AEE6-B968-13F3-F8B6717DAB7D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D3136A-5084-B1CC-126F-13106C601852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F0D1DDB-8207-D4CC-2EEB-69A16911736D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E9531-C4DA-5652-E206-6BAEC5EA0928}"/>
              </a:ext>
            </a:extLst>
          </p:cNvPr>
          <p:cNvSpPr txBox="1"/>
          <p:nvPr/>
        </p:nvSpPr>
        <p:spPr>
          <a:xfrm>
            <a:off x="291979" y="1306708"/>
            <a:ext cx="1037317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decoder_target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Assume the ID of the [PAD] token is 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8A3770-A4E6-75DA-5002-61A322CEF848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3618998F-C7D8-E515-7E8E-6275CC03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3985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CBF76-1414-A546-343B-473AB4E8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31D73A-7E01-20DA-E7DE-7B127C1B4CD5}"/>
              </a:ext>
            </a:extLst>
          </p:cNvPr>
          <p:cNvSpPr/>
          <p:nvPr/>
        </p:nvSpPr>
        <p:spPr>
          <a:xfrm>
            <a:off x="223614" y="777760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A5FBD-332F-3E22-FF59-5EE99060A7FA}"/>
              </a:ext>
            </a:extLst>
          </p:cNvPr>
          <p:cNvSpPr/>
          <p:nvPr/>
        </p:nvSpPr>
        <p:spPr>
          <a:xfrm>
            <a:off x="223614" y="752024"/>
            <a:ext cx="11716285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F772E9-4DAF-DE3C-60D5-22B14D950426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10EC85-CA58-4627-7941-4411364EBBE4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F80555-F5C5-E85E-C587-3550DEE31C31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F0C518-379C-9566-84D6-4D6C31EF55FE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7AD0CEA-CF3B-2720-2985-E491D7791C6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D7B0A-3AAD-36A3-9141-E4D23F266DD4}"/>
              </a:ext>
            </a:extLst>
          </p:cNvPr>
          <p:cNvSpPr txBox="1"/>
          <p:nvPr/>
        </p:nvSpPr>
        <p:spPr>
          <a:xfrm>
            <a:off x="291979" y="1306708"/>
            <a:ext cx="11424305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loss: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EEA8A-2E92-4184-96BC-9BA323C8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1228C-4EDA-4B57-C004-0793F024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093" y="3762176"/>
            <a:ext cx="5048250" cy="198120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1D7839-4496-57E4-9408-FC5B4419EBA5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6" name="Picture 15" descr="Project Jupyter - Wikipedia">
            <a:extLst>
              <a:ext uri="{FF2B5EF4-FFF2-40B4-BE49-F238E27FC236}">
                <a16:creationId xmlns:a16="http://schemas.microsoft.com/office/drawing/2014/main" id="{DBD2DFDD-B7DE-BB3E-21A4-4A452F8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1516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8D848-2F45-3A72-4C80-9228E7B2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AA996-BC20-A53F-33CA-46EB2F53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AC8F1-21D5-123B-FFE2-3C58C36AF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BAE9E-504B-372C-5C49-A7EE06E4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04648-29A0-805F-507C-6821FD41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6759F-1007-4367-B58B-265FFBFA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764E6-5535-3D18-3CF8-998EB516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89127-8DB5-9309-3427-C64D4F31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41428-7505-4D74-9C61-0A565A93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AD917-A41F-68C3-CF01-EEA2F4DE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BA461-32D8-F893-C6D0-859F060D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D9F01-1CCB-E914-8A56-55B7DE56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D5187-0DA9-D90F-70ED-01357683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2847B-920A-BDEA-2543-523845DF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5F1AD-7439-A878-8C2E-8D28C7F5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E702-EB90-FA7C-B4AB-FD1A5F7E2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9080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F8FFD-99CB-A649-4FF8-9579C39B1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0DBE9-35C5-77FB-C5A0-63F0FEAE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52799-8ECD-C444-2BAE-FB1A4E0D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6E902-E6CF-2F3F-CBBF-DB8217E07AD2}"/>
              </a:ext>
            </a:extLst>
          </p:cNvPr>
          <p:cNvGrpSpPr/>
          <p:nvPr/>
        </p:nvGrpSpPr>
        <p:grpSpPr>
          <a:xfrm>
            <a:off x="2187529" y="2879153"/>
            <a:ext cx="7816942" cy="1099694"/>
            <a:chOff x="2118379" y="5334315"/>
            <a:chExt cx="7816942" cy="10996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7EB6F7-968C-0A22-12C7-8324B4C45FD0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1F6C2BB-0AE3-CB25-8EEE-A454817D8CC0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1D2707-3AAA-BF04-1E00-67A2932618A7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DB4FB-256F-12A5-48EE-76B8B8003156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 sentence</a:t>
              </a:r>
              <a:endParaRPr lang="en-US" b="1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6B2FA0-C34F-94FB-8CD4-51E12644F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6C52A683-7131-B72F-96DE-072C8D96E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2A645-61BF-C875-BF18-90550CA90BA9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F3F18AC-D41D-8D62-EE00-F76520035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B74-94C2-120C-6D2A-DBF20046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CB21-4EF0-1D8C-3188-09DE83B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B0C3-69B5-0D04-E88B-8726CF1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8412A-26B2-78E5-2997-2A969143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CFB5CA-F01B-D69F-7C33-D4C19475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EC59-9793-1E79-AE81-F47BDBB5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ABC7-6F3B-7FC7-F828-34CF323D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44356-87CD-DF12-58D6-E91EA47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ACA0-17CD-D674-936A-2359441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33C-465D-E5F2-0E89-EDD909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091BD-794D-410E-B975-6DBACC60D029}"/>
              </a:ext>
            </a:extLst>
          </p:cNvPr>
          <p:cNvSpPr txBox="1"/>
          <p:nvPr/>
        </p:nvSpPr>
        <p:spPr>
          <a:xfrm>
            <a:off x="1118991" y="3010238"/>
            <a:ext cx="9954019" cy="8375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Thank you for your watching!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7687D-704D-1EF0-2768-703080BF5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78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175C9-6BBF-76A4-489A-AD0370C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BDD448-C662-E2E9-2CEA-BF1E86F2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D114-DB9C-EF85-BF50-A87C096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27D6A963-E822-E127-A4B2-210B4815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10F319-6E33-D145-5B9B-9F432E2F6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38D33BA-5057-C708-E0A7-56FC37744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9795-3B54-259B-3703-1FA8C5759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BF8E04-ADB3-477C-B76B-F3A83430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394" y="849785"/>
            <a:ext cx="1834450" cy="326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8C2E0-28AF-359D-FE56-E53226E7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516" y="849153"/>
            <a:ext cx="3190875" cy="3267075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259BC3F-9285-ADEA-DF3A-449AD1B69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94" y="4320325"/>
            <a:ext cx="4298535" cy="2313334"/>
          </a:xfrm>
          <a:prstGeom prst="rect">
            <a:avLst/>
          </a:prstGeom>
        </p:spPr>
      </p:pic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551DD0ED-2229-9267-5ED7-E8B6296942D4}"/>
              </a:ext>
            </a:extLst>
          </p:cNvPr>
          <p:cNvSpPr/>
          <p:nvPr/>
        </p:nvSpPr>
        <p:spPr>
          <a:xfrm rot="10800000" flipH="1">
            <a:off x="4780237" y="3495722"/>
            <a:ext cx="777988" cy="1486968"/>
          </a:xfrm>
          <a:prstGeom prst="curv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9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5DA2F-9B73-C55B-F756-100C0278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52E3406-36CF-37A8-0286-7C1F546C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345D0-175E-CCD7-DDD3-9572C026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B3E7EAE-11F4-612A-C07E-73EDBE0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E8C43-0E2C-945D-BC3B-04EC16E6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A1651D-7DEA-2EB0-742D-16AE88B3D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588CA-7106-57E5-6BDE-32790833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32083A-9EC7-2FD2-379D-D8F42CC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F3069-9EA8-3195-1BE5-7747999F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4F57B36-A78F-402D-9086-11F2C0B6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57082-9298-EB4D-6BD9-78E26D53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90BB9-4FB9-86FA-66F0-47BA050D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0C962-060D-A039-673F-03D7D6A8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60727" y="311025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07DF0-DBD7-58A7-4ED2-F31D2A829CCF}"/>
              </a:ext>
            </a:extLst>
          </p:cNvPr>
          <p:cNvSpPr/>
          <p:nvPr/>
        </p:nvSpPr>
        <p:spPr>
          <a:xfrm>
            <a:off x="1406084" y="1469702"/>
            <a:ext cx="9379834" cy="3962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9EEE9-783C-32BC-6C8F-20997A2269C2}"/>
              </a:ext>
            </a:extLst>
          </p:cNvPr>
          <p:cNvSpPr/>
          <p:nvPr/>
        </p:nvSpPr>
        <p:spPr>
          <a:xfrm>
            <a:off x="1406083" y="1469702"/>
            <a:ext cx="937983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AAA2-B4F1-92A8-764E-7E8F2607F393}"/>
              </a:ext>
            </a:extLst>
          </p:cNvPr>
          <p:cNvSpPr/>
          <p:nvPr/>
        </p:nvSpPr>
        <p:spPr>
          <a:xfrm>
            <a:off x="2539852" y="1469701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1EA3B8-0285-C87D-AD43-F7F24255728F}"/>
              </a:ext>
            </a:extLst>
          </p:cNvPr>
          <p:cNvGrpSpPr/>
          <p:nvPr/>
        </p:nvGrpSpPr>
        <p:grpSpPr>
          <a:xfrm>
            <a:off x="1623306" y="1623530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442F2D-F511-C8E5-5789-B8BC8A33AD6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19075-BED8-26A6-A553-3C06310FF00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B25C5-F60B-CBCC-E726-B8DD2FE1382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B1DFFC-B532-9773-F4B5-754E0FC2856B}"/>
              </a:ext>
            </a:extLst>
          </p:cNvPr>
          <p:cNvSpPr txBox="1"/>
          <p:nvPr/>
        </p:nvSpPr>
        <p:spPr>
          <a:xfrm>
            <a:off x="1453081" y="2015835"/>
            <a:ext cx="933283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Open the file in read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JSON content of the file into a Python dictionary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configuration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3D5ED8D-16FF-3DF9-2462-F8257AFEF401}"/>
              </a:ext>
            </a:extLst>
          </p:cNvPr>
          <p:cNvCxnSpPr>
            <a:endCxn id="32" idx="1"/>
          </p:cNvCxnSpPr>
          <p:nvPr/>
        </p:nvCxnSpPr>
        <p:spPr>
          <a:xfrm flipV="1">
            <a:off x="5272755" y="1165975"/>
            <a:ext cx="3306763" cy="1713958"/>
          </a:xfrm>
          <a:prstGeom prst="bentConnector3">
            <a:avLst/>
          </a:prstGeom>
          <a:ln>
            <a:solidFill>
              <a:srgbClr val="0099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AE30D-0A3A-9DC4-0C2A-F06A0310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F93122-90BE-D91E-8AC7-58E48B9BF94F}"/>
              </a:ext>
            </a:extLst>
          </p:cNvPr>
          <p:cNvSpPr/>
          <p:nvPr/>
        </p:nvSpPr>
        <p:spPr>
          <a:xfrm>
            <a:off x="234298" y="979206"/>
            <a:ext cx="11868802" cy="5793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3" y="5040416"/>
            <a:ext cx="8580864" cy="670618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780E31-A3C8-FF61-0DE6-E9C4225D9A69}"/>
              </a:ext>
            </a:extLst>
          </p:cNvPr>
          <p:cNvSpPr/>
          <p:nvPr/>
        </p:nvSpPr>
        <p:spPr>
          <a:xfrm>
            <a:off x="234298" y="979207"/>
            <a:ext cx="11868802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AF240-69CD-B9ED-6796-A6039C0C00EC}"/>
              </a:ext>
            </a:extLst>
          </p:cNvPr>
          <p:cNvSpPr/>
          <p:nvPr/>
        </p:nvSpPr>
        <p:spPr>
          <a:xfrm>
            <a:off x="1382312" y="979207"/>
            <a:ext cx="380859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nb_get_dataset.ipynb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6D7EA1-5CED-71C8-8C5D-A497670F350C}"/>
              </a:ext>
            </a:extLst>
          </p:cNvPr>
          <p:cNvGrpSpPr/>
          <p:nvPr/>
        </p:nvGrpSpPr>
        <p:grpSpPr>
          <a:xfrm>
            <a:off x="465766" y="1163343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934EE6-9923-2A31-9DD9-5BB5BEFAAEA5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D51264-6879-8B2A-C7FB-06A9C9B80B22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119D1D-9AC7-31F7-081A-626A3B37F24F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F0F76-122A-325B-8713-C48E7442DC34}"/>
              </a:ext>
            </a:extLst>
          </p:cNvPr>
          <p:cNvSpPr txBox="1"/>
          <p:nvPr/>
        </p:nvSpPr>
        <p:spPr>
          <a:xfrm>
            <a:off x="295542" y="1555648"/>
            <a:ext cx="9848315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4" y="1004944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D2284-32FA-EE91-D735-4B29FF02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583B5F-8E15-A02C-0594-9E9EE64C039D}"/>
              </a:ext>
            </a:extLst>
          </p:cNvPr>
          <p:cNvGrpSpPr/>
          <p:nvPr/>
        </p:nvGrpSpPr>
        <p:grpSpPr>
          <a:xfrm>
            <a:off x="2118379" y="5334315"/>
            <a:ext cx="7816942" cy="1099694"/>
            <a:chOff x="2118379" y="5334315"/>
            <a:chExt cx="7816942" cy="1099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13108-5491-4A97-CACA-6540A0E4FF47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7E9BDF-B37B-CC2D-4786-1CBBA5F7548A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C8093EB-A1A2-F206-9E57-7EB11FC45D22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BE30A-D027-3325-1CC0-4B41145759DD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7663D2-FD90-0CB9-A42B-633CD27C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5E9E7C89-5072-3939-E5D0-1EC21CDA6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CC51D3-120E-6803-EE23-EFC71FFA8BC1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216F097-0EF0-961A-76A1-59DE15152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D8A484-18C9-FCE2-993E-E61FCECC35E3}"/>
              </a:ext>
            </a:extLst>
          </p:cNvPr>
          <p:cNvGrpSpPr/>
          <p:nvPr/>
        </p:nvGrpSpPr>
        <p:grpSpPr>
          <a:xfrm>
            <a:off x="2124334" y="2694659"/>
            <a:ext cx="6782504" cy="1386821"/>
            <a:chOff x="2124334" y="2694659"/>
            <a:chExt cx="6782504" cy="13868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4A7F3-0A2E-7BDE-003A-8A7522DA1A0F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52437B-B082-32B3-C51C-96F1E5269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97A02C-D908-2341-B94B-128E6B857895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977D83-B1EF-CA42-4ED4-C5DAF05F3060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22429E-8288-B828-8678-C32FF8FE707D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2C9570B-9948-2F29-2488-1A80BE464050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A228FAB-262C-405E-630C-B6FFEC562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rance flag">
              <a:extLst>
                <a:ext uri="{FF2B5EF4-FFF2-40B4-BE49-F238E27FC236}">
                  <a16:creationId xmlns:a16="http://schemas.microsoft.com/office/drawing/2014/main" id="{2D7A4DB6-AA6F-BBB1-52EB-BF60D4546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DB252-23E1-5046-6C8A-302937DC9D8F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FA289F-74A2-9ADE-616A-98551126F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17EEF37-9225-516D-FE04-65E722A05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898BA-C2C7-9A48-7FFE-C5BCBA6F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25" y="5115385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25" y="5871059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1" y="4102266"/>
            <a:ext cx="5401083" cy="56391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2" y="4790537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9A1D-1680-2025-9238-4CDA0607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818-7DDB-8F47-58A5-068CF4BA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See the whole picture </a:t>
            </a:r>
          </a:p>
          <a:p>
            <a:r>
              <a:rPr lang="en-US" dirty="0"/>
              <a:t> See detailed map to go from A to Z in the implementation</a:t>
            </a:r>
          </a:p>
          <a:p>
            <a:r>
              <a:rPr lang="en-US" dirty="0"/>
              <a:t>Clean code </a:t>
            </a:r>
          </a:p>
          <a:p>
            <a:pPr lvl="1"/>
            <a:r>
              <a:rPr lang="en-US" dirty="0"/>
              <a:t>Well-structured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Well-documented</a:t>
            </a:r>
          </a:p>
          <a:p>
            <a:pPr lvl="1"/>
            <a:r>
              <a:rPr lang="en-US" dirty="0"/>
              <a:t>Testable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6E2F-C4F2-9C17-C4A0-AC5380781AEF}"/>
              </a:ext>
            </a:extLst>
          </p:cNvPr>
          <p:cNvSpPr txBox="1"/>
          <p:nvPr/>
        </p:nvSpPr>
        <p:spPr>
          <a:xfrm>
            <a:off x="2224755" y="5153114"/>
            <a:ext cx="774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 Easy to understand, maintainable and scalable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0488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CE32C-12B9-BCD8-B2DB-70309A8E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4763B-AEE5-C308-3ACF-434CC462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43365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 structure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 demonstration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96AFB-AA95-D9B6-259C-3ABF4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transformer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DB917-3E03-9010-8C82-94F754AE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E9773-DC5D-0CCC-09B0-FFA0A71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B33D0-1F3E-4408-45DA-8DC4661AF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0862" y="567164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998666F5-5C13-4C2A-2AF8-5B5A2E344442}"/>
              </a:ext>
            </a:extLst>
          </p:cNvPr>
          <p:cNvSpPr/>
          <p:nvPr/>
        </p:nvSpPr>
        <p:spPr>
          <a:xfrm rot="1719390">
            <a:off x="2981472" y="562135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782322" y="56716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761F3-E78A-868B-19C5-D71AEB28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869534B-FAE0-3F49-DB0D-D1D918DC965A}"/>
              </a:ext>
            </a:extLst>
          </p:cNvPr>
          <p:cNvSpPr/>
          <p:nvPr/>
        </p:nvSpPr>
        <p:spPr>
          <a:xfrm rot="1719390">
            <a:off x="3421902" y="535643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757BA71-CEAC-A465-9FF4-245C1BFA580D}"/>
              </a:ext>
            </a:extLst>
          </p:cNvPr>
          <p:cNvSpPr/>
          <p:nvPr/>
        </p:nvSpPr>
        <p:spPr>
          <a:xfrm rot="8283348">
            <a:off x="572532" y="538963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B15A8-46CC-4D0E-49D9-41D2050F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94EE2E-3E29-FEE0-DF0F-90D1D20B4371}"/>
              </a:ext>
            </a:extLst>
          </p:cNvPr>
          <p:cNvSpPr/>
          <p:nvPr/>
        </p:nvSpPr>
        <p:spPr>
          <a:xfrm rot="1719390">
            <a:off x="3019312" y="456552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D67E41E-707B-2005-ADAA-EC0A39957167}"/>
              </a:ext>
            </a:extLst>
          </p:cNvPr>
          <p:cNvSpPr/>
          <p:nvPr/>
        </p:nvSpPr>
        <p:spPr>
          <a:xfrm rot="9444431">
            <a:off x="760538" y="46288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0395B1A-67C2-9137-3DF5-7A47C14D8D0D}"/>
              </a:ext>
            </a:extLst>
          </p:cNvPr>
          <p:cNvSpPr/>
          <p:nvPr/>
        </p:nvSpPr>
        <p:spPr>
          <a:xfrm rot="19994536">
            <a:off x="3020584" y="348171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3C3FC-43FE-DAF0-35C4-F49CED3A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ACBAF-00C4-AE96-3725-18717177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6" y="3197140"/>
            <a:ext cx="3657600" cy="13144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mask for values above the diagonal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16FE-F07B-DBDD-76DC-FFF1EB0C3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49025D-46E5-E226-C9B4-AF779BF8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833" y="3694025"/>
            <a:ext cx="3638550" cy="244792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8D3A7-9303-9BC0-1337-511FA0BE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DB7461C-642D-9B87-BA79-606A7E7DF3CF}"/>
              </a:ext>
            </a:extLst>
          </p:cNvPr>
          <p:cNvSpPr/>
          <p:nvPr/>
        </p:nvSpPr>
        <p:spPr>
          <a:xfrm rot="9444431">
            <a:off x="795987" y="387492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22E5EACE-2BBC-92DE-F976-E253E50B3C25}"/>
              </a:ext>
            </a:extLst>
          </p:cNvPr>
          <p:cNvSpPr/>
          <p:nvPr/>
        </p:nvSpPr>
        <p:spPr>
          <a:xfrm rot="19994536">
            <a:off x="3020584" y="292079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D0843-EB46-8060-167C-5C95990B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AB2A700-D52D-29EE-DC08-1728AED8C410}"/>
              </a:ext>
            </a:extLst>
          </p:cNvPr>
          <p:cNvSpPr/>
          <p:nvPr/>
        </p:nvSpPr>
        <p:spPr>
          <a:xfrm rot="9446119">
            <a:off x="669418" y="372266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6DBD66A-CC9E-2423-DA17-9C9320266A60}"/>
              </a:ext>
            </a:extLst>
          </p:cNvPr>
          <p:cNvSpPr/>
          <p:nvPr/>
        </p:nvSpPr>
        <p:spPr>
          <a:xfrm>
            <a:off x="3209155" y="408480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C68A847-7FE0-0038-49D3-B73B0C1E740B}"/>
              </a:ext>
            </a:extLst>
          </p:cNvPr>
          <p:cNvSpPr/>
          <p:nvPr/>
        </p:nvSpPr>
        <p:spPr>
          <a:xfrm>
            <a:off x="3209155" y="286963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565A572-E9B2-8899-78CC-2ECAB032BAA9}"/>
              </a:ext>
            </a:extLst>
          </p:cNvPr>
          <p:cNvSpPr/>
          <p:nvPr/>
        </p:nvSpPr>
        <p:spPr>
          <a:xfrm>
            <a:off x="3209154" y="341799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7A6CAF9-1724-E351-146D-D3440641985D}"/>
              </a:ext>
            </a:extLst>
          </p:cNvPr>
          <p:cNvSpPr/>
          <p:nvPr/>
        </p:nvSpPr>
        <p:spPr>
          <a:xfrm rot="9320291">
            <a:off x="689347" y="445188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FA33F-FD16-C336-2665-B0019B3E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4B32463-BE33-008E-6E4C-C2187BD4E999}"/>
              </a:ext>
            </a:extLst>
          </p:cNvPr>
          <p:cNvSpPr/>
          <p:nvPr/>
        </p:nvSpPr>
        <p:spPr>
          <a:xfrm rot="10800000">
            <a:off x="549897" y="375556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1B309A-21C8-CF9A-B633-50CC699791CB}"/>
              </a:ext>
            </a:extLst>
          </p:cNvPr>
          <p:cNvSpPr/>
          <p:nvPr/>
        </p:nvSpPr>
        <p:spPr>
          <a:xfrm>
            <a:off x="3187151" y="433441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8D046C7-5977-65FB-D2D7-25B3124AA34C}"/>
              </a:ext>
            </a:extLst>
          </p:cNvPr>
          <p:cNvSpPr/>
          <p:nvPr/>
        </p:nvSpPr>
        <p:spPr>
          <a:xfrm>
            <a:off x="3184940" y="299761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8DCC67D-7EF3-DCBD-3C8D-8021A7E775F0}"/>
              </a:ext>
            </a:extLst>
          </p:cNvPr>
          <p:cNvSpPr/>
          <p:nvPr/>
        </p:nvSpPr>
        <p:spPr>
          <a:xfrm>
            <a:off x="3184941" y="353957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0C3DDF1-B9BA-1BE6-A8C5-2DC51DD4DE87}"/>
              </a:ext>
            </a:extLst>
          </p:cNvPr>
          <p:cNvSpPr/>
          <p:nvPr/>
        </p:nvSpPr>
        <p:spPr>
          <a:xfrm rot="10800000">
            <a:off x="549897" y="448024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F03CD-2FD1-5EDC-0A25-7CDC2ED8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EC4057-4546-F761-5125-D0C6CFC8D9AB}"/>
              </a:ext>
            </a:extLst>
          </p:cNvPr>
          <p:cNvSpPr/>
          <p:nvPr/>
        </p:nvSpPr>
        <p:spPr>
          <a:xfrm>
            <a:off x="2260038" y="2691925"/>
            <a:ext cx="867723" cy="230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D34C6-F2A3-F4B9-01B8-6B75BF62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2474D-07BB-DBCD-0012-94568FFB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3223</TotalTime>
  <Words>14578</Words>
  <Application>Microsoft Office PowerPoint</Application>
  <PresentationFormat>Widescreen</PresentationFormat>
  <Paragraphs>1544</Paragraphs>
  <Slides>177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4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Implementing Transformer with  Python &amp; PyTorch   </vt:lpstr>
      <vt:lpstr>PowerPoint Presentation</vt:lpstr>
      <vt:lpstr>Implementation plan</vt:lpstr>
      <vt:lpstr>Implementation objectives</vt:lpstr>
      <vt:lpstr>Implementation approach</vt:lpstr>
      <vt:lpstr>PowerPoint Presentation</vt:lpstr>
      <vt:lpstr>Training</vt:lpstr>
      <vt:lpstr>PowerPoint Presentation</vt:lpstr>
      <vt:lpstr>Training – Main steps </vt:lpstr>
      <vt:lpstr>Training – Main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PowerPoint Presentation</vt:lpstr>
      <vt:lpstr>Transformer classes</vt:lpstr>
      <vt:lpstr>Transformer classes</vt:lpstr>
      <vt:lpstr>Transformer classes</vt:lpstr>
      <vt:lpstr>PowerPoint Presentation</vt:lpstr>
      <vt:lpstr>Transformer functions</vt:lpstr>
      <vt:lpstr>Transformer functions</vt:lpstr>
      <vt:lpstr>Transformer functions</vt:lpstr>
      <vt:lpstr>Transformer functions</vt:lpstr>
      <vt:lpstr>PowerPoint Presentation</vt:lpstr>
      <vt:lpstr>Data preparation function/class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Class/function to create transformer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51</cp:revision>
  <dcterms:created xsi:type="dcterms:W3CDTF">2024-02-20T20:54:33Z</dcterms:created>
  <dcterms:modified xsi:type="dcterms:W3CDTF">2024-03-05T22:13:58Z</dcterms:modified>
</cp:coreProperties>
</file>